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  <p:embeddedFont>
      <p:font typeface="Alfa Slab On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6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lfaSlabOne-regular.fntdata"/><Relationship Id="rId25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51644c0d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51644c0d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51644c0d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551644c0d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51644c0d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51644c0d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51644c0d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551644c0d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51644c0d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51644c0d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51644c0d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51644c0d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51644c0d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551644c0d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51644c0d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51644c0d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51644c0d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51644c0d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51644c0d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51644c0d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51644c0d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51644c0d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51644c0d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51644c0d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51644c0d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551644c0d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51644c0d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51644c0d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51644c0d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51644c0d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BST traversal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23/06/25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81975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96175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43850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9622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62775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